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单线环境：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流控大师单线配置视频</a:t>
            </a:r>
            <a:r>
              <a:rPr lang="en-US" altLang="zh-CN" dirty="0" smtClean="0"/>
              <a:t>http://</a:t>
            </a:r>
            <a:r>
              <a:rPr lang="en-US" altLang="zh-CN" dirty="0" smtClean="0"/>
              <a:t>bbs.netzone.com/thread-1181-1-1.html(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电信光纤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电信</a:t>
            </a:r>
            <a:r>
              <a:rPr lang="en-US" altLang="zh-CN" dirty="0" smtClean="0"/>
              <a:t>AD</a:t>
            </a:r>
            <a:r>
              <a:rPr lang="zh-CN" altLang="en-US" dirty="0" smtClean="0"/>
              <a:t>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流控大师电信光纤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电信多</a:t>
            </a:r>
            <a:r>
              <a:rPr lang="en-US" altLang="zh-CN" dirty="0" smtClean="0"/>
              <a:t>AD</a:t>
            </a:r>
            <a:r>
              <a:rPr lang="zh-CN" altLang="en-US" dirty="0" smtClean="0"/>
              <a:t>方案配置视频</a:t>
            </a:r>
            <a:r>
              <a:rPr lang="en-US" altLang="zh-CN" dirty="0" smtClean="0"/>
              <a:t>http://bbs.netzone.com/thread-1182-1-1.html(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电信光纤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联通</a:t>
            </a:r>
            <a:r>
              <a:rPr lang="en-US" altLang="zh-CN" dirty="0" smtClean="0"/>
              <a:t>AD</a:t>
            </a:r>
            <a:r>
              <a:rPr lang="zh-CN" altLang="en-US" dirty="0" smtClean="0"/>
              <a:t>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流控大师电信光纤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联通</a:t>
            </a:r>
            <a:r>
              <a:rPr lang="en-US" altLang="zh-CN" dirty="0" smtClean="0"/>
              <a:t>AD</a:t>
            </a:r>
            <a:r>
              <a:rPr lang="zh-CN" altLang="en-US" dirty="0" smtClean="0"/>
              <a:t>方案配置视频</a:t>
            </a:r>
            <a:r>
              <a:rPr lang="en-US" altLang="zh-CN" dirty="0" smtClean="0"/>
              <a:t>t</a:t>
            </a:r>
            <a:r>
              <a:rPr lang="zh-CN" altLang="en-US" dirty="0" smtClean="0"/>
              <a:t>画</a:t>
            </a:r>
            <a:r>
              <a:rPr lang="en-US" altLang="zh-CN" dirty="0" smtClean="0"/>
              <a:t>http://bbs.netzone.com/thread-1185-1-1.html(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电信</a:t>
            </a:r>
            <a:r>
              <a:rPr lang="en-US" altLang="zh-CN" dirty="0" smtClean="0"/>
              <a:t>+</a:t>
            </a:r>
            <a:r>
              <a:rPr lang="zh-CN" altLang="en-US" dirty="0" smtClean="0"/>
              <a:t>联通双光纤环境：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流控大师电信主</a:t>
            </a:r>
            <a:r>
              <a:rPr lang="en-US" altLang="zh-CN" dirty="0" smtClean="0"/>
              <a:t>+</a:t>
            </a:r>
            <a:r>
              <a:rPr lang="zh-CN" altLang="en-US" dirty="0" smtClean="0"/>
              <a:t>联通副双光纤方案配置视频</a:t>
            </a:r>
            <a:r>
              <a:rPr lang="en-US" altLang="zh-CN" dirty="0" smtClean="0"/>
              <a:t>http://bbs.netzone.com/thread-1186-1-1.html(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电信</a:t>
            </a:r>
            <a:r>
              <a:rPr lang="en-US" altLang="zh-CN" dirty="0" smtClean="0"/>
              <a:t>/</a:t>
            </a:r>
            <a:r>
              <a:rPr lang="zh-CN" altLang="en-US" dirty="0" smtClean="0"/>
              <a:t>联通</a:t>
            </a:r>
            <a:r>
              <a:rPr lang="en-US" altLang="zh-CN" dirty="0" smtClean="0"/>
              <a:t>+</a:t>
            </a:r>
            <a:r>
              <a:rPr lang="zh-CN" altLang="en-US" dirty="0" smtClean="0"/>
              <a:t>移动</a:t>
            </a:r>
            <a:r>
              <a:rPr lang="en-US" altLang="zh-CN" dirty="0" smtClean="0"/>
              <a:t>/</a:t>
            </a:r>
            <a:r>
              <a:rPr lang="zh-CN" altLang="en-US" dirty="0" smtClean="0"/>
              <a:t>长宽环境：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电信</a:t>
            </a:r>
            <a:r>
              <a:rPr lang="en-US" altLang="zh-CN" dirty="0" smtClean="0"/>
              <a:t>/</a:t>
            </a:r>
            <a:r>
              <a:rPr lang="zh-CN" altLang="en-US" dirty="0" smtClean="0"/>
              <a:t>联通主光纤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移动</a:t>
            </a:r>
            <a:r>
              <a:rPr lang="en-US" altLang="zh-CN" dirty="0" smtClean="0"/>
              <a:t>/</a:t>
            </a:r>
            <a:r>
              <a:rPr lang="zh-CN" altLang="en-US" dirty="0" smtClean="0"/>
              <a:t>长宽副光纤</a:t>
            </a:r>
            <a:r>
              <a:rPr lang="en-US" altLang="zh-CN" dirty="0" smtClean="0"/>
              <a:t>(AD)</a:t>
            </a:r>
            <a:r>
              <a:rPr lang="zh-CN" altLang="en-US" dirty="0" smtClean="0"/>
              <a:t>方案配置视频</a:t>
            </a:r>
            <a:r>
              <a:rPr lang="en-US" altLang="zh-CN" dirty="0" smtClean="0"/>
              <a:t>http://bbs.netzone.com/thread-1260-1-1.html(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8215370" cy="164307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电信光纤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联通光纤</a:t>
            </a:r>
            <a:r>
              <a:rPr lang="en-US" altLang="zh-CN" dirty="0" smtClean="0"/>
              <a:t>+</a:t>
            </a:r>
            <a:r>
              <a:rPr lang="zh-CN" altLang="en-US" dirty="0" smtClean="0"/>
              <a:t>电信</a:t>
            </a:r>
            <a:r>
              <a:rPr lang="en-US" altLang="zh-CN" dirty="0" smtClean="0"/>
              <a:t>AD</a:t>
            </a:r>
            <a:r>
              <a:rPr lang="zh-CN" altLang="en-US" dirty="0" smtClean="0"/>
              <a:t>环境：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电信主联通副</a:t>
            </a:r>
            <a:r>
              <a:rPr lang="en-US" altLang="zh-CN" dirty="0" smtClean="0"/>
              <a:t>+</a:t>
            </a:r>
            <a:r>
              <a:rPr lang="zh-CN" altLang="en-US" dirty="0" smtClean="0"/>
              <a:t>电信</a:t>
            </a:r>
            <a:r>
              <a:rPr lang="en-US" altLang="zh-CN" dirty="0" smtClean="0"/>
              <a:t>AD,3</a:t>
            </a:r>
            <a:r>
              <a:rPr lang="zh-CN" altLang="en-US" dirty="0" smtClean="0"/>
              <a:t>线方案设置视频</a:t>
            </a:r>
            <a:r>
              <a:rPr lang="en-US" altLang="zh-CN" dirty="0" smtClean="0"/>
              <a:t>http://bbs.netzone.com/thread-5359-1-1.html(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mtClean="0"/>
              <a:t>ADSL</a:t>
            </a:r>
            <a:r>
              <a:rPr lang="zh-CN" altLang="en-US" smtClean="0"/>
              <a:t>环境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全</a:t>
            </a:r>
            <a:r>
              <a:rPr lang="en-US" altLang="zh-CN" dirty="0" smtClean="0"/>
              <a:t>ADSL</a:t>
            </a:r>
            <a:r>
              <a:rPr lang="zh-CN" altLang="en-US" dirty="0" smtClean="0"/>
              <a:t>方案配置视频</a:t>
            </a:r>
            <a:r>
              <a:rPr lang="en-US" altLang="zh-CN" dirty="0" smtClean="0"/>
              <a:t>http://bbs.netzone.com/thread-5574-1-1.html(</a:t>
            </a:r>
            <a:r>
              <a:rPr lang="zh-CN" altLang="en-US" dirty="0" smtClean="0"/>
              <a:t>出处</a:t>
            </a:r>
            <a:r>
              <a:rPr lang="en-US" altLang="zh-CN" dirty="0" smtClean="0"/>
              <a:t>: </a:t>
            </a:r>
            <a:r>
              <a:rPr lang="zh-CN" altLang="en-US" dirty="0" smtClean="0"/>
              <a:t>流控大师论坛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202</Words>
  <PresentationFormat>全屏显示(4:3)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单线环境：</vt:lpstr>
      <vt:lpstr>电信光纤+电信AD环境：</vt:lpstr>
      <vt:lpstr>电信光纤+联通AD环境：</vt:lpstr>
      <vt:lpstr>电信+联通双光纤环境：</vt:lpstr>
      <vt:lpstr>电信/联通+移动/长宽环境：</vt:lpstr>
      <vt:lpstr>电信光纤+联通光纤+电信AD环境：</vt:lpstr>
      <vt:lpstr>ADSL环境：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deeplm</cp:lastModifiedBy>
  <cp:revision>6</cp:revision>
  <dcterms:created xsi:type="dcterms:W3CDTF">2014-08-29T06:49:04Z</dcterms:created>
  <dcterms:modified xsi:type="dcterms:W3CDTF">2014-08-29T07:01:32Z</dcterms:modified>
</cp:coreProperties>
</file>